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7" r:id="rId4"/>
    <p:sldId id="268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0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300" dirty="0">
                <a:solidFill>
                  <a:srgbClr val="54BC9B"/>
                </a:solidFill>
              </a:rPr>
              <a:t>Communication with Drones 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Communication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997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err="1" smtClean="0">
                <a:solidFill>
                  <a:srgbClr val="54BC9B"/>
                </a:solidFill>
              </a:rPr>
              <a:t>Most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UAVs</a:t>
            </a:r>
            <a:r>
              <a:rPr lang="pt-BR" sz="3000" b="1" spc="100" dirty="0">
                <a:solidFill>
                  <a:srgbClr val="54BC9B"/>
                </a:solidFill>
              </a:rPr>
              <a:t> use a </a:t>
            </a:r>
            <a:r>
              <a:rPr lang="pt-BR" sz="3000" b="1" spc="100" dirty="0">
                <a:solidFill>
                  <a:schemeClr val="bg1"/>
                </a:solidFill>
              </a:rPr>
              <a:t>radio </a:t>
            </a:r>
            <a:r>
              <a:rPr lang="pt-BR" sz="3000" b="1" spc="100" dirty="0" err="1">
                <a:solidFill>
                  <a:schemeClr val="bg1"/>
                </a:solidFill>
              </a:rPr>
              <a:t>frequency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front-</a:t>
            </a:r>
            <a:r>
              <a:rPr lang="pt-BR" sz="3000" b="1" spc="100" dirty="0" err="1">
                <a:solidFill>
                  <a:srgbClr val="54BC9B"/>
                </a:solidFill>
              </a:rPr>
              <a:t>end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connects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antenna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analog</a:t>
            </a:r>
            <a:r>
              <a:rPr lang="pt-BR" sz="3000" b="1" spc="100" dirty="0">
                <a:solidFill>
                  <a:srgbClr val="54BC9B"/>
                </a:solidFill>
              </a:rPr>
              <a:t>-</a:t>
            </a:r>
            <a:r>
              <a:rPr lang="pt-BR" sz="3000" b="1" spc="100" dirty="0" err="1">
                <a:solidFill>
                  <a:srgbClr val="54BC9B"/>
                </a:solidFill>
              </a:rPr>
              <a:t>to</a:t>
            </a:r>
            <a:r>
              <a:rPr lang="pt-BR" sz="3000" b="1" spc="100" dirty="0">
                <a:solidFill>
                  <a:srgbClr val="54BC9B"/>
                </a:solidFill>
              </a:rPr>
              <a:t>-digital </a:t>
            </a:r>
            <a:r>
              <a:rPr lang="pt-BR" sz="3000" b="1" spc="100" dirty="0" smtClean="0">
                <a:solidFill>
                  <a:srgbClr val="54BC9B"/>
                </a:solidFill>
              </a:rPr>
              <a:t>converter.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Communication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flight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computer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controls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avionics</a:t>
            </a:r>
            <a:r>
              <a:rPr lang="pt-BR" sz="3000" b="1" spc="100" dirty="0">
                <a:solidFill>
                  <a:srgbClr val="54BC9B"/>
                </a:solidFill>
              </a:rPr>
              <a:t> (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that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capable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autonomous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semi-autonomous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operation</a:t>
            </a:r>
            <a:r>
              <a:rPr lang="pt-BR" sz="3000" b="1" spc="100" dirty="0" smtClean="0">
                <a:solidFill>
                  <a:srgbClr val="54BC9B"/>
                </a:solidFill>
              </a:rPr>
              <a:t>).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Radio </a:t>
            </a:r>
            <a:r>
              <a:rPr lang="pt-BR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Signal</a:t>
            </a: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from</a:t>
            </a: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Operator</a:t>
            </a: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</a:t>
            </a:r>
            <a:r>
              <a:rPr lang="pt-BR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Side</a:t>
            </a:r>
            <a:endParaRPr lang="pt-BR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84784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pt-BR" sz="3000" b="1" spc="100" dirty="0" smtClean="0">
                <a:solidFill>
                  <a:srgbClr val="54BC9B"/>
                </a:solidFill>
              </a:rPr>
              <a:t>It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issued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from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24844" y="3140968"/>
            <a:ext cx="50943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GROUND CONTROL</a:t>
            </a:r>
          </a:p>
          <a:p>
            <a:pPr algn="ctr"/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chemeClr val="bg1"/>
                </a:solidFill>
              </a:rPr>
              <a:t>OR</a:t>
            </a:r>
          </a:p>
          <a:p>
            <a:pPr algn="ctr"/>
            <a:endParaRPr lang="pt-BR" sz="3000" b="1" spc="100" dirty="0">
              <a:solidFill>
                <a:schemeClr val="bg1"/>
              </a:solidFill>
            </a:endParaRPr>
          </a:p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REMOTE NETWORK SYSTEM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323528" y="1391865"/>
            <a:ext cx="67687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chemeClr val="bg1"/>
                </a:solidFill>
              </a:rPr>
              <a:t>A </a:t>
            </a:r>
            <a:r>
              <a:rPr lang="pt-BR" sz="2600" b="1" spc="100" dirty="0" err="1" smtClean="0">
                <a:solidFill>
                  <a:schemeClr val="bg1"/>
                </a:solidFill>
              </a:rPr>
              <a:t>human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operating</a:t>
            </a:r>
            <a:r>
              <a:rPr lang="pt-BR" sz="2600" b="1" spc="100" dirty="0">
                <a:solidFill>
                  <a:schemeClr val="bg1"/>
                </a:solidFill>
              </a:rPr>
              <a:t> a radio </a:t>
            </a:r>
            <a:r>
              <a:rPr lang="pt-BR" sz="2600" b="1" spc="100" dirty="0" err="1">
                <a:solidFill>
                  <a:schemeClr val="bg1"/>
                </a:solidFill>
              </a:rPr>
              <a:t>transmitter</a:t>
            </a:r>
            <a:r>
              <a:rPr lang="pt-BR" sz="2600" b="1" spc="100" dirty="0">
                <a:solidFill>
                  <a:schemeClr val="bg1"/>
                </a:solidFill>
              </a:rPr>
              <a:t>/</a:t>
            </a:r>
            <a:r>
              <a:rPr lang="pt-BR" sz="2600" b="1" spc="100" dirty="0" err="1">
                <a:solidFill>
                  <a:schemeClr val="bg1"/>
                </a:solidFill>
              </a:rPr>
              <a:t>receiver</a:t>
            </a:r>
            <a:r>
              <a:rPr lang="pt-BR" sz="2600" b="1" spc="100" dirty="0">
                <a:solidFill>
                  <a:schemeClr val="bg1"/>
                </a:solidFill>
              </a:rPr>
              <a:t>, a smartphone, a </a:t>
            </a:r>
            <a:r>
              <a:rPr lang="pt-BR" sz="2600" b="1" spc="100" dirty="0" err="1">
                <a:solidFill>
                  <a:schemeClr val="bg1"/>
                </a:solidFill>
              </a:rPr>
              <a:t>tablet</a:t>
            </a:r>
            <a:r>
              <a:rPr lang="pt-BR" sz="2600" b="1" spc="100" dirty="0">
                <a:solidFill>
                  <a:schemeClr val="bg1"/>
                </a:solidFill>
              </a:rPr>
              <a:t>, a </a:t>
            </a:r>
            <a:r>
              <a:rPr lang="pt-BR" sz="2600" b="1" spc="100" dirty="0" err="1">
                <a:solidFill>
                  <a:schemeClr val="bg1"/>
                </a:solidFill>
              </a:rPr>
              <a:t>computer</a:t>
            </a:r>
            <a:r>
              <a:rPr lang="pt-BR" sz="2600" b="1" spc="100" dirty="0">
                <a:solidFill>
                  <a:schemeClr val="bg1"/>
                </a:solidFill>
              </a:rPr>
              <a:t>, </a:t>
            </a:r>
            <a:r>
              <a:rPr lang="pt-BR" sz="2600" b="1" spc="100" dirty="0" err="1">
                <a:solidFill>
                  <a:schemeClr val="bg1"/>
                </a:solidFill>
              </a:rPr>
              <a:t>or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the</a:t>
            </a:r>
            <a:r>
              <a:rPr lang="pt-BR" sz="2600" b="1" spc="100" dirty="0">
                <a:solidFill>
                  <a:schemeClr val="bg1"/>
                </a:solidFill>
              </a:rPr>
              <a:t> original </a:t>
            </a:r>
            <a:r>
              <a:rPr lang="pt-BR" sz="2600" b="1" spc="100" dirty="0" err="1">
                <a:solidFill>
                  <a:schemeClr val="bg1"/>
                </a:solidFill>
              </a:rPr>
              <a:t>meaning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of</a:t>
            </a:r>
            <a:r>
              <a:rPr lang="pt-BR" sz="2600" b="1" spc="100" dirty="0">
                <a:solidFill>
                  <a:schemeClr val="bg1"/>
                </a:solidFill>
              </a:rPr>
              <a:t> a </a:t>
            </a:r>
            <a:r>
              <a:rPr lang="pt-BR" sz="2600" b="1" spc="100" dirty="0" err="1">
                <a:solidFill>
                  <a:schemeClr val="bg1"/>
                </a:solidFill>
              </a:rPr>
              <a:t>military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ground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control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station</a:t>
            </a:r>
            <a:r>
              <a:rPr lang="pt-BR" sz="2600" b="1" spc="100" dirty="0">
                <a:solidFill>
                  <a:schemeClr val="bg1"/>
                </a:solidFill>
              </a:rPr>
              <a:t> (GCS). </a:t>
            </a:r>
            <a:r>
              <a:rPr lang="pt-BR" sz="2600" b="1" spc="100" dirty="0" err="1">
                <a:solidFill>
                  <a:schemeClr val="bg1"/>
                </a:solidFill>
              </a:rPr>
              <a:t>Recently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control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from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wearable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devices</a:t>
            </a:r>
            <a:r>
              <a:rPr lang="pt-BR" sz="2600" b="1" spc="100" dirty="0">
                <a:solidFill>
                  <a:schemeClr val="bg1"/>
                </a:solidFill>
              </a:rPr>
              <a:t>, </a:t>
            </a:r>
            <a:r>
              <a:rPr lang="pt-BR" sz="2600" b="1" spc="100" dirty="0" err="1">
                <a:solidFill>
                  <a:schemeClr val="bg1"/>
                </a:solidFill>
              </a:rPr>
              <a:t>human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movement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recognition</a:t>
            </a:r>
            <a:r>
              <a:rPr lang="pt-BR" sz="2600" b="1" spc="100" dirty="0">
                <a:solidFill>
                  <a:schemeClr val="bg1"/>
                </a:solidFill>
              </a:rPr>
              <a:t>, </a:t>
            </a:r>
            <a:r>
              <a:rPr lang="pt-BR" sz="2600" b="1" spc="100" dirty="0" err="1">
                <a:solidFill>
                  <a:schemeClr val="bg1"/>
                </a:solidFill>
              </a:rPr>
              <a:t>human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brain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waves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was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also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demonstrated</a:t>
            </a:r>
            <a:r>
              <a:rPr lang="pt-BR" sz="2600" b="1" spc="100" dirty="0" smtClean="0">
                <a:solidFill>
                  <a:schemeClr val="bg1"/>
                </a:solidFill>
              </a:rPr>
              <a:t>.</a:t>
            </a:r>
            <a:endParaRPr lang="pt-BR" sz="2600" b="1" spc="100" dirty="0">
              <a:solidFill>
                <a:schemeClr val="bg1"/>
              </a:solidFill>
            </a:endParaRPr>
          </a:p>
          <a:p>
            <a:endParaRPr lang="en-US" sz="26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411357"/>
            <a:ext cx="45583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Ground</a:t>
            </a:r>
            <a:r>
              <a:rPr lang="pt-BR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4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Control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Remote Network System</a:t>
            </a:r>
            <a:endParaRPr lang="pt-BR" sz="38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4000" y="170080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100" dirty="0">
                <a:solidFill>
                  <a:srgbClr val="54BC9B"/>
                </a:solidFill>
              </a:rPr>
              <a:t>S</a:t>
            </a:r>
            <a:r>
              <a:rPr lang="en-US" sz="2800" b="1" spc="100" dirty="0" smtClean="0">
                <a:solidFill>
                  <a:srgbClr val="54BC9B"/>
                </a:solidFill>
              </a:rPr>
              <a:t>atellite </a:t>
            </a:r>
            <a:r>
              <a:rPr lang="en-US" sz="2800" b="1" spc="100" dirty="0">
                <a:solidFill>
                  <a:srgbClr val="54BC9B"/>
                </a:solidFill>
              </a:rPr>
              <a:t>duplex data links for some military powers. 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06396"/>
            <a:ext cx="5256584" cy="3942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800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How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Quadcopters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Work</a:t>
            </a:r>
            <a:r>
              <a:rPr lang="pt-BR" sz="3000" b="1" spc="300" dirty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150</Words>
  <Application>Microsoft Macintosh PowerPoint</Application>
  <PresentationFormat>Apresentação na tela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31</cp:revision>
  <dcterms:created xsi:type="dcterms:W3CDTF">2017-03-08T21:43:37Z</dcterms:created>
  <dcterms:modified xsi:type="dcterms:W3CDTF">2017-07-31T20:26:25Z</dcterms:modified>
</cp:coreProperties>
</file>